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</p:sldMasterIdLst>
  <p:notesMasterIdLst>
    <p:notesMasterId r:id="rId10"/>
  </p:notesMasterIdLst>
  <p:handoutMasterIdLst>
    <p:handoutMasterId r:id="rId11"/>
  </p:handoutMasterIdLst>
  <p:sldIdLst>
    <p:sldId id="366" r:id="rId3"/>
    <p:sldId id="298" r:id="rId4"/>
    <p:sldId id="367" r:id="rId5"/>
    <p:sldId id="370" r:id="rId6"/>
    <p:sldId id="371" r:id="rId7"/>
    <p:sldId id="372" r:id="rId8"/>
    <p:sldId id="290" r:id="rId9"/>
  </p:sldIdLst>
  <p:sldSz cx="9144000" cy="5143500" type="screen16x9"/>
  <p:notesSz cx="6797675" cy="9926638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009A46"/>
    <a:srgbClr val="249B47"/>
    <a:srgbClr val="F6BA31"/>
    <a:srgbClr val="F7BA33"/>
    <a:srgbClr val="F7BE3F"/>
    <a:srgbClr val="781E40"/>
    <a:srgbClr val="262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Vidutinis stilius 2 – paryškinima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eminis stilius 1 – paryškinima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Be stiliaus, lentelės tinkleli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3" autoAdjust="0"/>
    <p:restoredTop sz="91863" autoAdjust="0"/>
  </p:normalViewPr>
  <p:slideViewPr>
    <p:cSldViewPr snapToGrid="0" snapToObjects="1">
      <p:cViewPr varScale="1">
        <p:scale>
          <a:sx n="67" d="100"/>
          <a:sy n="67" d="100"/>
        </p:scale>
        <p:origin x="1248" y="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8B7BC-681D-4CAC-A94E-A0B6D6E4DC4B}" type="datetimeFigureOut">
              <a:rPr lang="lt-LT" smtClean="0"/>
              <a:t>2021-05-02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78B2F-8C40-430D-9A17-8E5FF08E327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2532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57A3B-894D-48E2-95A3-E784B23E2463}" type="datetimeFigureOut">
              <a:rPr lang="lt-LT" smtClean="0"/>
              <a:t>2021-05-02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01050-A5E7-409E-AA28-44F23558029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01737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A3B17-D1D3-4237-B1D7-6A6C5138C5B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04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01050-A5E7-409E-AA28-44F23558029F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81519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01050-A5E7-409E-AA28-44F23558029F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6130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01050-A5E7-409E-AA28-44F23558029F}" type="slidenum">
              <a:rPr lang="lt-LT" smtClean="0">
                <a:solidFill>
                  <a:prstClr val="black"/>
                </a:solidFill>
              </a:rPr>
              <a:pPr/>
              <a:t>4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09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01050-A5E7-409E-AA28-44F23558029F}" type="slidenum">
              <a:rPr lang="lt-LT" smtClean="0">
                <a:solidFill>
                  <a:prstClr val="black"/>
                </a:solidFill>
              </a:rPr>
              <a:pPr/>
              <a:t>5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36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01050-A5E7-409E-AA28-44F23558029F}" type="slidenum">
              <a:rPr lang="lt-LT" smtClean="0">
                <a:solidFill>
                  <a:prstClr val="black"/>
                </a:solidFill>
              </a:rPr>
              <a:pPr/>
              <a:t>6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05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01050-A5E7-409E-AA28-44F23558029F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4186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5404-13B8-401D-944D-BAC162FC067B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3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5767-94F9-4490-AEFF-BBDF8647C4F9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635C-3A05-4739-B19A-8F089C622C31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76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CEFA-0FBD-4D9B-8B2F-51D5B05259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64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82EE-CF8D-4E4D-8CFC-6D52962CD5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07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69E1-0931-4D1C-BF5D-AE0FCD4ECD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95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4B97-AB30-44D3-96DE-003F7676A1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84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FD70A-9180-41DA-A264-B53A44D294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45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B418-E4E9-41FF-BBC7-814A7A8EE7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226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97B8-2744-4FD4-ABB4-659C43E374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89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C30F-32B0-4EA2-8CE1-60D2C90743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0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001E-6352-4D1F-8B2E-15639C267C13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89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D813-4C06-4CE0-93BB-4DCCE08994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60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1EA0F-D641-4DEE-A7F3-90D1275AB1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13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0041-2015-4BE0-BF20-72BC5997C7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5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ADEF-B30E-45DB-8655-566EC3CDFA66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2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5F40-172A-424D-AF18-DEE25DC1BBF6}" type="datetime1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43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18AB-72A6-4A3E-B2F5-F2BDF656A858}" type="datetime1">
              <a:rPr lang="en-US" smtClean="0"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2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9C15-93F4-4D2E-A73F-4676B2260F30}" type="datetime1">
              <a:rPr lang="en-US" smtClean="0"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7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CA28-D665-4D1C-A801-01D7B3D21E25}" type="datetime1">
              <a:rPr lang="en-US" smtClean="0"/>
              <a:t>5/2/2021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8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0C05-3A7A-4AC1-B56E-621AB0398A90}" type="datetime1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6C90-30E4-4C96-BA78-62334896C711}" type="datetime1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8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FCE50-1977-414F-9738-1CB2344A4018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06E52-7630-F84B-AB23-AD4D7DE6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9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56261-3653-4E7E-8B4A-1E6A1243EC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06E52-7630-F84B-AB23-AD4D7DE684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80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0617" y="1158178"/>
            <a:ext cx="805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CHALLENGES OF THE PANDEMIC PERIOD WORK AT VYTAUTAS MAGNUS UNIVERSITY IN LITHUANIA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606" y="680049"/>
            <a:ext cx="4670279" cy="4670279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7C7918BA-D05A-4CDD-A55E-4ECF8CF2B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8" y="4168247"/>
            <a:ext cx="1114430" cy="422374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BACC2A27-406D-4E25-8253-7B44F23120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168" y="4679263"/>
            <a:ext cx="837670" cy="966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9168" y="2709378"/>
            <a:ext cx="7640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Virginija GURSKIENĖ, </a:t>
            </a:r>
            <a:r>
              <a:rPr lang="en-US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Jolanta</a:t>
            </a:r>
            <a:r>
              <a:rPr lang="lt-LT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lt-LT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IUKIEN</a:t>
            </a:r>
            <a:r>
              <a:rPr lang="lt-LT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Ė</a:t>
            </a:r>
          </a:p>
          <a:p>
            <a:r>
              <a:rPr lang="lt-LT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Vytautas </a:t>
            </a:r>
            <a:r>
              <a:rPr lang="lt-LT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Magnus</a:t>
            </a:r>
            <a:r>
              <a:rPr lang="lt-LT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University, Lithuania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0433" y="4468140"/>
            <a:ext cx="3968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Baltic </a:t>
            </a:r>
            <a:r>
              <a:rPr lang="lt-LT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Surveying</a:t>
            </a:r>
            <a:r>
              <a:rPr lang="lt-LT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2021, Jelgava, 06-05-2021</a:t>
            </a:r>
          </a:p>
        </p:txBody>
      </p:sp>
    </p:spTree>
    <p:extLst>
      <p:ext uri="{BB962C8B-B14F-4D97-AF65-F5344CB8AC3E}">
        <p14:creationId xmlns:p14="http://schemas.microsoft.com/office/powerpoint/2010/main" val="54381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veikslėlis 16">
            <a:extLst>
              <a:ext uri="{FF2B5EF4-FFF2-40B4-BE49-F238E27FC236}">
                <a16:creationId xmlns:a16="http://schemas.microsoft.com/office/drawing/2014/main" id="{B9F9618F-4B14-4793-A873-608D4AE3A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378" y="188163"/>
            <a:ext cx="1208273" cy="398299"/>
          </a:xfrm>
          <a:prstGeom prst="rect">
            <a:avLst/>
          </a:prstGeom>
        </p:spPr>
      </p:pic>
      <p:sp>
        <p:nvSpPr>
          <p:cNvPr id="6" name="Stačiakampis 5">
            <a:extLst>
              <a:ext uri="{FF2B5EF4-FFF2-40B4-BE49-F238E27FC236}">
                <a16:creationId xmlns:a16="http://schemas.microsoft.com/office/drawing/2014/main" id="{55C46098-8AD9-4BF1-B940-131735A41AD8}"/>
              </a:ext>
            </a:extLst>
          </p:cNvPr>
          <p:cNvSpPr/>
          <p:nvPr/>
        </p:nvSpPr>
        <p:spPr>
          <a:xfrm>
            <a:off x="571176" y="401195"/>
            <a:ext cx="80016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STAGES OF STUDY IN THE PANDEMIC PERIOD </a:t>
            </a:r>
            <a:endParaRPr lang="en-GB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C4D8A0-55F1-4A70-98FC-07922F0540F6}"/>
              </a:ext>
            </a:extLst>
          </p:cNvPr>
          <p:cNvSpPr txBox="1"/>
          <p:nvPr/>
        </p:nvSpPr>
        <p:spPr>
          <a:xfrm>
            <a:off x="8768188" y="4742364"/>
            <a:ext cx="177463" cy="300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692" y="2298632"/>
            <a:ext cx="4020520" cy="24319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7913" y="4765933"/>
            <a:ext cx="3968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Baltic </a:t>
            </a:r>
            <a:r>
              <a:rPr lang="lt-L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Surveying</a:t>
            </a:r>
            <a:r>
              <a:rPr lang="lt-L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2021, Jelgava, 06-05-2021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27700" y="4730596"/>
            <a:ext cx="1717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</a:t>
            </a:r>
            <a:r>
              <a:rPr lang="lt-L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google.com</a:t>
            </a:r>
          </a:p>
        </p:txBody>
      </p:sp>
      <p:sp>
        <p:nvSpPr>
          <p:cNvPr id="9" name="Stačiakampis 5">
            <a:extLst>
              <a:ext uri="{FF2B5EF4-FFF2-40B4-BE49-F238E27FC236}">
                <a16:creationId xmlns:a16="http://schemas.microsoft.com/office/drawing/2014/main" id="{55C46098-8AD9-4BF1-B940-131735A41AD8}"/>
              </a:ext>
            </a:extLst>
          </p:cNvPr>
          <p:cNvSpPr/>
          <p:nvPr/>
        </p:nvSpPr>
        <p:spPr>
          <a:xfrm>
            <a:off x="571177" y="1232166"/>
            <a:ext cx="49152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lt-LT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From  16 March 2020  to 15 August 2020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</a:t>
            </a:r>
            <a:r>
              <a:rPr lang="lt-LT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From 16 August 2021 to 31 October 2020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</a:t>
            </a:r>
            <a:r>
              <a:rPr lang="lt-LT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From 1 November 2020   to  now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7612" y="1135263"/>
            <a:ext cx="1860487" cy="97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99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veikslėlis 16">
            <a:extLst>
              <a:ext uri="{FF2B5EF4-FFF2-40B4-BE49-F238E27FC236}">
                <a16:creationId xmlns:a16="http://schemas.microsoft.com/office/drawing/2014/main" id="{B9F9618F-4B14-4793-A873-608D4AE3A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378" y="188163"/>
            <a:ext cx="1208273" cy="398299"/>
          </a:xfrm>
          <a:prstGeom prst="rect">
            <a:avLst/>
          </a:prstGeom>
        </p:spPr>
      </p:pic>
      <p:sp>
        <p:nvSpPr>
          <p:cNvPr id="6" name="Stačiakampis 5">
            <a:extLst>
              <a:ext uri="{FF2B5EF4-FFF2-40B4-BE49-F238E27FC236}">
                <a16:creationId xmlns:a16="http://schemas.microsoft.com/office/drawing/2014/main" id="{55C46098-8AD9-4BF1-B940-131735A41AD8}"/>
              </a:ext>
            </a:extLst>
          </p:cNvPr>
          <p:cNvSpPr/>
          <p:nvPr/>
        </p:nvSpPr>
        <p:spPr>
          <a:xfrm>
            <a:off x="1028377" y="375286"/>
            <a:ext cx="6144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ACTIVITIES</a:t>
            </a:r>
            <a:endParaRPr lang="en-GB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C4D8A0-55F1-4A70-98FC-07922F0540F6}"/>
              </a:ext>
            </a:extLst>
          </p:cNvPr>
          <p:cNvSpPr txBox="1"/>
          <p:nvPr/>
        </p:nvSpPr>
        <p:spPr>
          <a:xfrm>
            <a:off x="8768188" y="4742364"/>
            <a:ext cx="177463" cy="300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7913" y="4765933"/>
            <a:ext cx="3968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Baltic </a:t>
            </a:r>
            <a:r>
              <a:rPr lang="lt-L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Surveying</a:t>
            </a:r>
            <a:r>
              <a:rPr lang="lt-L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2021, Jelgava, 06-05-2021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27700" y="4730596"/>
            <a:ext cx="1717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</a:t>
            </a:r>
            <a:r>
              <a:rPr lang="lt-L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google.com</a:t>
            </a:r>
          </a:p>
        </p:txBody>
      </p:sp>
      <p:sp>
        <p:nvSpPr>
          <p:cNvPr id="9" name="Stačiakampis 5">
            <a:extLst>
              <a:ext uri="{FF2B5EF4-FFF2-40B4-BE49-F238E27FC236}">
                <a16:creationId xmlns:a16="http://schemas.microsoft.com/office/drawing/2014/main" id="{55C46098-8AD9-4BF1-B940-131735A41AD8}"/>
              </a:ext>
            </a:extLst>
          </p:cNvPr>
          <p:cNvSpPr/>
          <p:nvPr/>
        </p:nvSpPr>
        <p:spPr>
          <a:xfrm>
            <a:off x="1028377" y="1078220"/>
            <a:ext cx="43701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Lectures</a:t>
            </a:r>
          </a:p>
          <a:p>
            <a:pPr algn="just">
              <a:lnSpc>
                <a:spcPct val="150000"/>
              </a:lnSpc>
            </a:pPr>
            <a:r>
              <a:rPr lang="en-US" sz="2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Practical assignments</a:t>
            </a:r>
          </a:p>
          <a:p>
            <a:pPr algn="just">
              <a:lnSpc>
                <a:spcPct val="150000"/>
              </a:lnSpc>
            </a:pPr>
            <a:r>
              <a:rPr lang="en-US" sz="2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Laboratory works</a:t>
            </a:r>
          </a:p>
          <a:p>
            <a:pPr algn="just">
              <a:lnSpc>
                <a:spcPct val="150000"/>
              </a:lnSpc>
            </a:pPr>
            <a:r>
              <a:rPr lang="en-US" sz="2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Practices   </a:t>
            </a:r>
          </a:p>
          <a:p>
            <a:pPr algn="just">
              <a:lnSpc>
                <a:spcPct val="150000"/>
              </a:lnSpc>
            </a:pPr>
            <a:r>
              <a:rPr lang="en-US" sz="2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Exam and other settlements</a:t>
            </a:r>
          </a:p>
          <a:p>
            <a:pPr algn="just">
              <a:lnSpc>
                <a:spcPct val="150000"/>
              </a:lnSpc>
            </a:pPr>
            <a:r>
              <a:rPr lang="en-US" sz="2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Thesis defenses </a:t>
            </a:r>
            <a:endParaRPr lang="en-GB"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179" y="2203956"/>
            <a:ext cx="2239009" cy="13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37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veikslėlis 16">
            <a:extLst>
              <a:ext uri="{FF2B5EF4-FFF2-40B4-BE49-F238E27FC236}">
                <a16:creationId xmlns:a16="http://schemas.microsoft.com/office/drawing/2014/main" id="{B9F9618F-4B14-4793-A873-608D4AE3A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378" y="188163"/>
            <a:ext cx="1208273" cy="398299"/>
          </a:xfrm>
          <a:prstGeom prst="rect">
            <a:avLst/>
          </a:prstGeom>
        </p:spPr>
      </p:pic>
      <p:sp>
        <p:nvSpPr>
          <p:cNvPr id="6" name="Stačiakampis 5">
            <a:extLst>
              <a:ext uri="{FF2B5EF4-FFF2-40B4-BE49-F238E27FC236}">
                <a16:creationId xmlns:a16="http://schemas.microsoft.com/office/drawing/2014/main" id="{55C46098-8AD9-4BF1-B940-131735A41AD8}"/>
              </a:ext>
            </a:extLst>
          </p:cNvPr>
          <p:cNvSpPr/>
          <p:nvPr/>
        </p:nvSpPr>
        <p:spPr>
          <a:xfrm>
            <a:off x="1028377" y="375286"/>
            <a:ext cx="6144052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PROGRAMS FOR 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ON-LINE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WORK</a:t>
            </a:r>
            <a:endParaRPr lang="en-GB" sz="24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C4D8A0-55F1-4A70-98FC-07922F0540F6}"/>
              </a:ext>
            </a:extLst>
          </p:cNvPr>
          <p:cNvSpPr txBox="1"/>
          <p:nvPr/>
        </p:nvSpPr>
        <p:spPr>
          <a:xfrm>
            <a:off x="8768188" y="4742364"/>
            <a:ext cx="177463" cy="300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7913" y="4765933"/>
            <a:ext cx="3968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Baltic </a:t>
            </a:r>
            <a:r>
              <a:rPr lang="lt-LT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Surveying</a:t>
            </a:r>
            <a:r>
              <a:rPr lang="lt-L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2021, Jelgava, 06-05-2021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27700" y="4730596"/>
            <a:ext cx="1717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</a:t>
            </a:r>
            <a:r>
              <a:rPr lang="lt-L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google.com</a:t>
            </a:r>
          </a:p>
        </p:txBody>
      </p:sp>
      <p:sp>
        <p:nvSpPr>
          <p:cNvPr id="9" name="Stačiakampis 5">
            <a:extLst>
              <a:ext uri="{FF2B5EF4-FFF2-40B4-BE49-F238E27FC236}">
                <a16:creationId xmlns:a16="http://schemas.microsoft.com/office/drawing/2014/main" id="{55C46098-8AD9-4BF1-B940-131735A41AD8}"/>
              </a:ext>
            </a:extLst>
          </p:cNvPr>
          <p:cNvSpPr/>
          <p:nvPr/>
        </p:nvSpPr>
        <p:spPr>
          <a:xfrm>
            <a:off x="1028377" y="1078220"/>
            <a:ext cx="43701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Big Blue Button</a:t>
            </a:r>
          </a:p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Adobe Connect</a:t>
            </a:r>
          </a:p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Microsoft Teams </a:t>
            </a:r>
          </a:p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Zoom     </a:t>
            </a:r>
          </a:p>
          <a:p>
            <a:pPr algn="just">
              <a:lnSpc>
                <a:spcPct val="150000"/>
              </a:lnSpc>
            </a:pPr>
            <a:endParaRPr lang="lt-LT" sz="8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System – MOODLE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477" y="2310827"/>
            <a:ext cx="3110210" cy="162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42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veikslėlis 16">
            <a:extLst>
              <a:ext uri="{FF2B5EF4-FFF2-40B4-BE49-F238E27FC236}">
                <a16:creationId xmlns:a16="http://schemas.microsoft.com/office/drawing/2014/main" id="{B9F9618F-4B14-4793-A873-608D4AE3A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378" y="188163"/>
            <a:ext cx="1208273" cy="398299"/>
          </a:xfrm>
          <a:prstGeom prst="rect">
            <a:avLst/>
          </a:prstGeom>
        </p:spPr>
      </p:pic>
      <p:sp>
        <p:nvSpPr>
          <p:cNvPr id="6" name="Stačiakampis 5">
            <a:extLst>
              <a:ext uri="{FF2B5EF4-FFF2-40B4-BE49-F238E27FC236}">
                <a16:creationId xmlns:a16="http://schemas.microsoft.com/office/drawing/2014/main" id="{55C46098-8AD9-4BF1-B940-131735A41AD8}"/>
              </a:ext>
            </a:extLst>
          </p:cNvPr>
          <p:cNvSpPr/>
          <p:nvPr/>
        </p:nvSpPr>
        <p:spPr>
          <a:xfrm>
            <a:off x="729438" y="387312"/>
            <a:ext cx="7918632" cy="539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HELP FOR THE UNIVERSITY AND OTHERS </a:t>
            </a:r>
            <a:endParaRPr lang="en-GB" sz="22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C4D8A0-55F1-4A70-98FC-07922F0540F6}"/>
              </a:ext>
            </a:extLst>
          </p:cNvPr>
          <p:cNvSpPr txBox="1"/>
          <p:nvPr/>
        </p:nvSpPr>
        <p:spPr>
          <a:xfrm>
            <a:off x="8768188" y="4742364"/>
            <a:ext cx="177463" cy="300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7913" y="4765933"/>
            <a:ext cx="3968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Baltic </a:t>
            </a:r>
            <a:r>
              <a:rPr lang="lt-LT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Surveying</a:t>
            </a:r>
            <a:r>
              <a:rPr lang="lt-L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2021, Jelgava, 06-05-2021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27700" y="4730596"/>
            <a:ext cx="1717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</a:t>
            </a:r>
            <a:r>
              <a:rPr lang="lt-L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google.com</a:t>
            </a:r>
          </a:p>
        </p:txBody>
      </p:sp>
      <p:sp>
        <p:nvSpPr>
          <p:cNvPr id="9" name="Stačiakampis 5">
            <a:extLst>
              <a:ext uri="{FF2B5EF4-FFF2-40B4-BE49-F238E27FC236}">
                <a16:creationId xmlns:a16="http://schemas.microsoft.com/office/drawing/2014/main" id="{55C46098-8AD9-4BF1-B940-131735A41AD8}"/>
              </a:ext>
            </a:extLst>
          </p:cNvPr>
          <p:cNvSpPr/>
          <p:nvPr/>
        </p:nvSpPr>
        <p:spPr>
          <a:xfrm>
            <a:off x="729438" y="989463"/>
            <a:ext cx="598490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Courses and seminars for teachers and students  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Methodical material, Consultations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Library services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Opportunity to participate in conferences, seminars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Protective equipment (masks, disinfectant, etc.)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Possibility to live in dormitories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Possibility to get vaccinated faster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847" y="1167935"/>
            <a:ext cx="1834804" cy="117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59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veikslėlis 16">
            <a:extLst>
              <a:ext uri="{FF2B5EF4-FFF2-40B4-BE49-F238E27FC236}">
                <a16:creationId xmlns:a16="http://schemas.microsoft.com/office/drawing/2014/main" id="{B9F9618F-4B14-4793-A873-608D4AE3A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378" y="188163"/>
            <a:ext cx="1208273" cy="398299"/>
          </a:xfrm>
          <a:prstGeom prst="rect">
            <a:avLst/>
          </a:prstGeom>
        </p:spPr>
      </p:pic>
      <p:sp>
        <p:nvSpPr>
          <p:cNvPr id="6" name="Stačiakampis 5">
            <a:extLst>
              <a:ext uri="{FF2B5EF4-FFF2-40B4-BE49-F238E27FC236}">
                <a16:creationId xmlns:a16="http://schemas.microsoft.com/office/drawing/2014/main" id="{55C46098-8AD9-4BF1-B940-131735A41AD8}"/>
              </a:ext>
            </a:extLst>
          </p:cNvPr>
          <p:cNvSpPr/>
          <p:nvPr/>
        </p:nvSpPr>
        <p:spPr>
          <a:xfrm>
            <a:off x="612683" y="374122"/>
            <a:ext cx="79186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PANDEMIC LESSONS</a:t>
            </a:r>
            <a:endParaRPr lang="en-GB" sz="22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C4D8A0-55F1-4A70-98FC-07922F0540F6}"/>
              </a:ext>
            </a:extLst>
          </p:cNvPr>
          <p:cNvSpPr txBox="1"/>
          <p:nvPr/>
        </p:nvSpPr>
        <p:spPr>
          <a:xfrm>
            <a:off x="8768188" y="4742364"/>
            <a:ext cx="177463" cy="300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7912" y="4861019"/>
            <a:ext cx="3968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Baltic </a:t>
            </a:r>
            <a:r>
              <a:rPr lang="lt-LT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Surveying</a:t>
            </a:r>
            <a:r>
              <a:rPr lang="lt-L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2021, Jelgava, 06-05-2021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27700" y="4730596"/>
            <a:ext cx="1717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</a:t>
            </a:r>
            <a:r>
              <a:rPr lang="lt-LT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google.com</a:t>
            </a:r>
          </a:p>
        </p:txBody>
      </p:sp>
      <p:sp>
        <p:nvSpPr>
          <p:cNvPr id="9" name="Stačiakampis 5">
            <a:extLst>
              <a:ext uri="{FF2B5EF4-FFF2-40B4-BE49-F238E27FC236}">
                <a16:creationId xmlns:a16="http://schemas.microsoft.com/office/drawing/2014/main" id="{55C46098-8AD9-4BF1-B940-131735A41AD8}"/>
              </a:ext>
            </a:extLst>
          </p:cNvPr>
          <p:cNvSpPr/>
          <p:nvPr/>
        </p:nvSpPr>
        <p:spPr>
          <a:xfrm>
            <a:off x="612683" y="989463"/>
            <a:ext cx="79186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More classes will be conducted on-line.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More on-line events: conferences, seminars, courses, consultations.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 more responsible approach to health, environment, our planet Earth.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greatest asset  is a direct communication!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Let's maintain communication and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organise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new meetings!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968" y="640921"/>
            <a:ext cx="1717951" cy="8963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10" y="2806996"/>
            <a:ext cx="2692341" cy="18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96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nis elementas 5">
            <a:extLst>
              <a:ext uri="{FF2B5EF4-FFF2-40B4-BE49-F238E27FC236}">
                <a16:creationId xmlns:a16="http://schemas.microsoft.com/office/drawing/2014/main" id="{E31C4D5C-6FE7-42FA-9F48-20EEB96C5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91455" y="448235"/>
            <a:ext cx="7154688" cy="469526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78934" y="1318387"/>
            <a:ext cx="7695215" cy="3541386"/>
            <a:chOff x="778934" y="1318387"/>
            <a:chExt cx="7695215" cy="3541386"/>
          </a:xfrm>
        </p:grpSpPr>
        <p:sp>
          <p:nvSpPr>
            <p:cNvPr id="3" name="TextBox 2"/>
            <p:cNvSpPr txBox="1"/>
            <p:nvPr/>
          </p:nvSpPr>
          <p:spPr>
            <a:xfrm>
              <a:off x="778934" y="1318387"/>
              <a:ext cx="769521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endParaRPr>
            </a:p>
            <a:p>
              <a:pPr algn="ctr"/>
              <a:r>
                <a:rPr lang="en-US" sz="4400" dirty="0">
                  <a:solidFill>
                    <a:schemeClr val="bg1"/>
                  </a:solidFill>
                  <a:latin typeface="Georgia" charset="0"/>
                  <a:ea typeface="Georgia" charset="0"/>
                  <a:cs typeface="Georgia" charset="0"/>
                </a:rPr>
                <a:t>Thank you for your attention!</a:t>
              </a:r>
            </a:p>
            <a:p>
              <a:pPr lvl="0"/>
              <a:endParaRPr lang="lt-LT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en-US" sz="24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lt-LT" sz="24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irginija.gurskiene</a:t>
              </a:r>
              <a:r>
                <a:rPr lang="en-US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@</a:t>
              </a:r>
              <a:r>
                <a:rPr lang="en-US" sz="24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vdu.lt</a:t>
              </a:r>
              <a:endParaRPr lang="lt-LT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50000"/>
                </a:lnSpc>
              </a:pPr>
              <a:r>
                <a:rPr lang="en-US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jolanta.valciukiene@vdu.lt</a:t>
              </a:r>
              <a:endParaRPr lang="lt-LT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44056" y="4669127"/>
              <a:ext cx="1055888" cy="1906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4582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3014</TotalTime>
  <Words>283</Words>
  <Application>Microsoft Office PowerPoint</Application>
  <PresentationFormat>On-screen Show (16:9)</PresentationFormat>
  <Paragraphs>64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Monika Pocūtėi</dc:creator>
  <cp:lastModifiedBy>Kasutaja</cp:lastModifiedBy>
  <cp:revision>261</cp:revision>
  <cp:lastPrinted>2019-06-18T13:16:48Z</cp:lastPrinted>
  <dcterms:created xsi:type="dcterms:W3CDTF">2017-05-22T06:50:24Z</dcterms:created>
  <dcterms:modified xsi:type="dcterms:W3CDTF">2021-05-02T20:08:03Z</dcterms:modified>
</cp:coreProperties>
</file>